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112" d="100"/>
          <a:sy n="112" d="100"/>
        </p:scale>
        <p:origin x="91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11C9-2136-0183-635A-76B92EE3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82009-B862-8933-01E4-3CD8569B6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62E9-CE9B-CD63-AFDF-BFEDBE9E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3866-8647-C551-0E23-B907E3D3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F607-AC88-7F22-2A8C-84FEF394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3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7DC1-C4AF-ECE8-2D2D-F0A8852F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1BA54-5FDC-AB0A-A680-9CB8C213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4CCB-B148-E9F8-8333-62376CC7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C180-D491-C6C7-CBF4-C469C796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4B1DC-CB99-7E9A-2377-ED906F68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6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2EF78-4F57-0863-A74D-B9393F9F8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7E9CC-8196-3790-2F64-F513F4EE4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B0EA-922B-537B-1A31-25F0CAEB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B464-31E4-FC25-2AE6-A40B41D6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150E-F94C-2414-450A-C9B4498D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6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BA8C-F1ED-F7D4-17D0-35A8B81D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F6C1-F308-B458-4749-6F99C3BE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9B34-B9C2-8E56-6E14-1BC16A57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A337-6613-C3CF-13B4-BAFD44D9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E26D-55C2-E6B5-96D0-F87EADD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87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9305-3F91-F235-803F-EA97E9B3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A1A2-0660-B707-AE05-89FA41A6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D00D-57AE-5A85-C214-F63844F8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DB9C-30DC-5013-7611-A88EC8F7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B3A04-7656-7113-BF78-A008C7BE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1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2E5B-20CB-FE0B-2036-65DD3645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0169-752E-E127-4504-8D5EC87A5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14D76-94DD-EF84-4418-87A1647F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5F36E-9D30-7BF9-954B-E4B9ACA3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18B76-0636-0F7C-4CEB-F7899AF7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80F60-8E03-360B-5320-E271D668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38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8EF1-DF44-9A2F-EC91-A00DD87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1A12-26B1-E0B4-5BF6-9F4BC83F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3282A-20F9-6834-0448-57C840B3A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E122B-76E4-DCB7-FB3E-3C02EF9B1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F04A1-5490-D06C-2A35-95E18B5E6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62597-C5CD-56CB-CDD4-311C0E9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709AF-3A6D-4818-1910-2A07A8E0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A8B5C-5293-793B-FA1B-31648216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9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CC4D-B3BC-4B83-1915-F431E1F0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CEFE9-6719-E7A0-AFF2-11C1BBA0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A9746-C410-60D5-FFF0-405DE028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F8816-496F-168A-FAF8-030D6A3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4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889CD-3489-416F-907C-5CE90544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FA56C-3E81-9953-3D43-5C925714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ABC69-6837-B4DF-8454-FA0265E4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73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9791-7CFA-BDB7-71E4-EBBED909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670B-9F24-8146-64DB-5C565545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8D73E-8960-F4BB-4F6C-147836D52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9A2E-2813-5760-0B4B-362AFB50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938AB-864B-1CDE-E18C-32634BA6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7D561-91E0-0610-EE97-573B734E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2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FC84-5723-4A73-0B54-CFA44852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8F77E-B3F7-BED0-4A22-2E1ABBFE3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48803-3E2D-1582-2C23-4243DE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3042-E9EE-9AD9-26F9-DBD769EA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4BFE4-D67C-3813-A89D-B17B163D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555DE-1CD5-A978-BBC5-DB3EAB5B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66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2E535-DE2E-DDC9-1ED1-F255AFD6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9892E-FE2E-CC3B-D4A7-FBE1840A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70AA-61DC-D253-CDB8-3FB8CDAB9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34D6-D3E0-47E0-89DA-28D2243E4FC7}" type="datetimeFigureOut">
              <a:rPr lang="en-CA" smtClean="0"/>
              <a:t>2022-12-04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BD50-00B8-2A54-B9D6-BFC642495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7E49-2F5D-74D5-93A6-7F4133D8A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81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052183-BCB5-32EF-08BE-37FEA3E0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128"/>
            <a:ext cx="121920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6B161-8568-C22E-542D-394FFA1A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961" y="211539"/>
            <a:ext cx="9144000" cy="1810817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Vaccination and worming for cat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C6044-38B6-F9CA-6C56-AD8626EB1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63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4C67A-831A-19E1-4762-1ACE658E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20" y="3173104"/>
            <a:ext cx="5990979" cy="3388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E68B1-511B-C2C8-4D2C-FA3C9F72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Worming: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999-E462-4AC3-3ED0-F5AB5A14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Three different types of worms cat experiences</a:t>
            </a:r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Roundworm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Hookworm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tapeworm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23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532A-F0C3-6CBC-7774-1D6CF881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Roundworm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ED904-0C73-D78A-4D3F-37390985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happens most common for kittens before 8 weeks, treat it every three weeks with medications is enough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9D55C-8AEF-32AB-6E3F-C4B1B825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80" y="2621756"/>
            <a:ext cx="30575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4CE2-9900-024D-0431-4D397349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Hookworm: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F45D-A738-D49C-C67C-EF1D718B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 as common, can be infected by eating its eggs, treatable with medicines, make sure you filter the cats diet to prevent its infection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06270-51C0-FE4A-7687-E7D793C4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37" y="3044825"/>
            <a:ext cx="30099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23B2-85FC-A634-D061-4699D84C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Tapeworm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A1ED-B374-159A-4581-3E9330D2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happens most common for cats older than six month, just like roundworm, it is advised to treat cat with medications for both roundworm and tapeworm every three weeks.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22D5C-2C60-C6E7-B656-44F08750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3" y="3309084"/>
            <a:ext cx="2676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 Vaccination Schedule: What You Need To Know | Grand Prairie Vet">
            <a:extLst>
              <a:ext uri="{FF2B5EF4-FFF2-40B4-BE49-F238E27FC236}">
                <a16:creationId xmlns:a16="http://schemas.microsoft.com/office/drawing/2014/main" id="{5A94D56A-D513-80C9-C740-C27C8FC8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913E7-F78E-C500-D7B2-AB2646DB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Vaccination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BDFE-876D-54B1-40E4-7AE71E35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37" y="2153013"/>
            <a:ext cx="10440263" cy="4023950"/>
          </a:xfrm>
        </p:spPr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Two types of mandatory vaccine: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Core vaccines: essential vaccines every cat needs to prevent it from having the most common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Rabies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3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773F1-3423-4B1C-BADF-DC444760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66DF1-A3B7-C1E8-E86D-BF33910F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Vaccination procedures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C204-D5BB-4CB6-F7F2-A393793E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These vaccine doses are given in a span of three visits along with other health checks</a:t>
            </a:r>
          </a:p>
          <a:p>
            <a:endParaRPr lang="en-CA" dirty="0">
              <a:solidFill>
                <a:schemeClr val="accent2"/>
              </a:solidFill>
            </a:endParaRPr>
          </a:p>
          <a:p>
            <a:r>
              <a:rPr lang="en-CA" dirty="0">
                <a:solidFill>
                  <a:schemeClr val="accent2"/>
                </a:solidFill>
              </a:rPr>
              <a:t>First visit: nutrition and grooming</a:t>
            </a:r>
          </a:p>
          <a:p>
            <a:r>
              <a:rPr lang="en-CA" dirty="0">
                <a:solidFill>
                  <a:schemeClr val="accent2"/>
                </a:solidFill>
              </a:rPr>
              <a:t>Second visit: examination of parasite</a:t>
            </a:r>
          </a:p>
          <a:p>
            <a:r>
              <a:rPr lang="en-CA" dirty="0">
                <a:solidFill>
                  <a:schemeClr val="accent2"/>
                </a:solidFill>
              </a:rPr>
              <a:t>Third visit: rabies</a:t>
            </a:r>
          </a:p>
        </p:txBody>
      </p:sp>
    </p:spTree>
    <p:extLst>
      <p:ext uri="{BB962C8B-B14F-4D97-AF65-F5344CB8AC3E}">
        <p14:creationId xmlns:p14="http://schemas.microsoft.com/office/powerpoint/2010/main" val="182804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BFA8FD-BCFF-45EA-9D91-2ADC04F2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BDCF4-FBCC-8F7C-083E-A8AE9448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9741-C313-CAC7-ABF9-E0B615C9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Different care procedures needs to be given to cat at different stages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Go to the doctors to check periodically to see if there are any new things to be monitored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9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Vaccination and worming for cat</vt:lpstr>
      <vt:lpstr>Worming: </vt:lpstr>
      <vt:lpstr>Roundworm </vt:lpstr>
      <vt:lpstr>Hookworm:</vt:lpstr>
      <vt:lpstr>Tapeworm</vt:lpstr>
      <vt:lpstr>Vaccination procedures</vt:lpstr>
      <vt:lpstr>Vaccination procedures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and worming for cat</dc:title>
  <dc:creator>bruce song</dc:creator>
  <cp:lastModifiedBy>bruce song</cp:lastModifiedBy>
  <cp:revision>1</cp:revision>
  <dcterms:created xsi:type="dcterms:W3CDTF">2022-12-05T03:50:11Z</dcterms:created>
  <dcterms:modified xsi:type="dcterms:W3CDTF">2022-12-05T04:10:50Z</dcterms:modified>
</cp:coreProperties>
</file>