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orbel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95TpHl1OcHa/OtKQVNvBHJudW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rbel-bold.fntdata"/><Relationship Id="rId14" Type="http://schemas.openxmlformats.org/officeDocument/2006/relationships/font" Target="fonts/Corbel-regular.fntdata"/><Relationship Id="rId17" Type="http://schemas.openxmlformats.org/officeDocument/2006/relationships/font" Target="fonts/Corbel-boldItalic.fntdata"/><Relationship Id="rId16" Type="http://schemas.openxmlformats.org/officeDocument/2006/relationships/font" Target="fonts/Corbel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Hi everyone! Today my presentation topic is how to pet a cat.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this presentation is to provide clear instructions on how to pet a cat so that you can learn how to approach and touch almost any cat without stressing the animal out. </a:t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/>
              <a:t>So, how many you have cats at home, how many of you enjoy your cats’ purring? How many of you cannot resist the desire to pet a cat as soon as they see one? How many of you have been scratched by a cat when you wanted to pet him? </a:t>
            </a:r>
            <a:endParaRPr b="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595959"/>
                </a:solidFill>
              </a:rPr>
              <a:t>Start to learn how to pet a cat with this guide from wikiHow.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The main points of this presentation is: 1. approach a cat; 2. recognize their signals; 3. go pet!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How to approach a cat? Firstly, call him friendly. Secondly, interest him and win his attention and trust. Thirdly, stretch a hand or fingers.</a:t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Having a cat close to you, you can proceed to the next step.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Recognizing the signals of cats are important. When a cat shows no interest or steps back, you can try to approach him later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cat moves closer and sniffs you, you can now softly touch him</a:t>
            </a: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rubbing the cat’s face, especially the chin, cheeks, and ears.</a:t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If the signals a cat showed you are good, you can move on to the next step.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It is time to pet! Pet cats from the head to tail. And remember about slow, gentle, and repeated moves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Cats generally do not like their belly, tail, and feet touched, so avoid these areas. </a:t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As we have finished, let us go to recall key moments we have talked about.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presentation was aimed to teach anyone how to pet a cat so that you can approach and touch a cat in a prover way and not make him stressed. </a:t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 hope that everyone enjoyed today’s presentation and discovered something new and exciting for themselves. I also believe that the right strategy of petting a cat will satisfy both a human and an animal, so I want to inspire you to find the right approach to every cat and keep in mind that every cat is an individual.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1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1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0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762000" y="1307501"/>
            <a:ext cx="7315200" cy="1095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b="1" lang="en-US"/>
              <a:t>How to pet a cat?</a:t>
            </a:r>
            <a:endParaRPr b="1"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9385576" y="5040650"/>
            <a:ext cx="2729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dk2"/>
                </a:solidFill>
              </a:rPr>
              <a:t>EDCI 337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chemeClr val="dk2"/>
                </a:solidFill>
              </a:rPr>
              <a:t>Zhuoheng Liu (Shone)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587005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b="1" lang="en-US" sz="3000"/>
              <a:t>Introduction</a:t>
            </a:r>
            <a:endParaRPr sz="3000"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3869268" y="864108"/>
            <a:ext cx="397457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How many you have cats at home, how many of you enjoy your cats’ purring?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How many of you cannot resist the desire to pet a cat as soon as they see one?</a:t>
            </a:r>
            <a:endParaRPr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How many of you have been scratched by a cat when you wanted to pet him?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2705" y="1816956"/>
            <a:ext cx="2588683" cy="322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b="1" lang="en-US" sz="2400"/>
              <a:t>Guide From wikiHow</a:t>
            </a:r>
            <a:endParaRPr sz="2400"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9268" y="1263586"/>
            <a:ext cx="7682993" cy="432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b="1" lang="en-US" sz="3000"/>
              <a:t>Main Steps</a:t>
            </a:r>
            <a:endParaRPr sz="3000"/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rbel"/>
              <a:buAutoNum type="arabicPeriod"/>
            </a:pPr>
            <a:r>
              <a:rPr lang="en-US"/>
              <a:t>Approach a cat</a:t>
            </a:r>
            <a:endParaRPr b="1"/>
          </a:p>
          <a:p>
            <a:pPr indent="-457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rbel"/>
              <a:buAutoNum type="arabicPeriod"/>
            </a:pPr>
            <a:r>
              <a:rPr lang="en-US"/>
              <a:t>Recognize the signals</a:t>
            </a:r>
            <a:endParaRPr b="1"/>
          </a:p>
          <a:p>
            <a:pPr indent="-457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rbel"/>
              <a:buAutoNum type="arabicPeriod"/>
            </a:pPr>
            <a:r>
              <a:rPr lang="en-US"/>
              <a:t>Pet!</a:t>
            </a:r>
            <a:endParaRPr b="1"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413" y="427482"/>
            <a:ext cx="3882055" cy="5993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b="1" lang="en-US" sz="3000"/>
              <a:t>Approach a cat</a:t>
            </a:r>
            <a:endParaRPr sz="3000"/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3786063" y="2745105"/>
            <a:ext cx="5945292" cy="3723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Call him friendly</a:t>
            </a:r>
            <a:endParaRPr b="1"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Interest him and win his attention and trust</a:t>
            </a:r>
            <a:endParaRPr b="1"/>
          </a:p>
          <a:p>
            <a:pPr indent="-182880" lvl="0" marL="18288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Stretch a hand (or fingers)</a:t>
            </a:r>
            <a:endParaRPr b="1"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199" y="774700"/>
            <a:ext cx="2788920" cy="21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6891" y="774700"/>
            <a:ext cx="3001818" cy="211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b="1" lang="en-US" sz="2400"/>
              <a:t>Recognize the signals</a:t>
            </a:r>
            <a:endParaRPr sz="2400"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3869268" y="864108"/>
            <a:ext cx="5274732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Approach him later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Softly touch him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Start with rubbing the cat’s face</a:t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1520" y="4201193"/>
            <a:ext cx="3176270" cy="1783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b="1" lang="en-US" sz="3000"/>
              <a:t>Pet!</a:t>
            </a:r>
            <a:endParaRPr b="1" sz="3000"/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Pet from the head to tail</a:t>
            </a:r>
            <a:endParaRPr b="1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Slow, gentle, and repeated moves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 Avoid belly, tail, and feet touched </a:t>
            </a:r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2280920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b="1" lang="en-US" sz="3000"/>
              <a:t>CONCLUSION</a:t>
            </a:r>
            <a:br>
              <a:rPr b="1" lang="en-US" sz="3000"/>
            </a:br>
            <a:endParaRPr sz="3000"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3869268" y="3901440"/>
            <a:ext cx="7315200" cy="2296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Approach a cat (be sure to introduce yourself to a cat)</a:t>
            </a:r>
            <a:endParaRPr b="1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Recognize the signals (be certain to follow them up)</a:t>
            </a:r>
            <a:endParaRPr b="1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Pet! (Be careful to pet in the same direction gently)</a:t>
            </a:r>
            <a:endParaRPr b="1"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628" y="1476588"/>
            <a:ext cx="2424852" cy="242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41740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3600"/>
              <a:t>Thank you!</a:t>
            </a:r>
            <a:endParaRPr b="1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2021-11-15T15:19:00Z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EEEE09AD23D64B3A9EBB1FB0A0FC2096</vt:lpwstr>
  </property>
  <property fmtid="{D5CDD505-2E9C-101B-9397-08002B2CF9AE}" pid="3" name="KSOProductBuildVer">
    <vt:lpwstr>1033-11.2.0.11417</vt:lpwstr>
  </property>
</Properties>
</file>